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96E9BB7-6961-44B8-964C-173367C21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66B551A-1434-4601-AD29-CB3C4AB5FE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8A837B6-0191-4484-9A30-AEE0C60E5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BEB7-FB41-4246-8CAB-70918733F15C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991C626-BEAD-4E0F-9C3E-9A01643E7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085F04D-7F4E-4C1A-9852-3D90D049F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65D3-F518-4628-8669-B50909F59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6587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AAF9D29-0EE7-4E48-A08F-DD9ABC23A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F996A67-0B16-4B1E-AD07-25565E4DAC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5F5661F-B648-476C-9D67-930A0DFA0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BEB7-FB41-4246-8CAB-70918733F15C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95BA3A8-C428-4D5B-82F0-908328048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68471B0-58FA-41A3-AB47-BD3ED4295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65D3-F518-4628-8669-B50909F59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075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1E677127-AA55-4CE4-914F-A450638747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F172DD0D-C4E3-4D17-B393-72900F13CD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8A0F29B-041E-406D-875B-6177E2D65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BEB7-FB41-4246-8CAB-70918733F15C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0FD9B67-0EA1-4D81-95EF-6B9062E6F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B9FF670-93A2-4608-9E7F-DC0438B3C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65D3-F518-4628-8669-B50909F59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460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FC6032E-67CF-4AF1-88EA-D137A92E6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D46EFEC-CF4F-4282-BA77-1F28D19E7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5FBCDE5-3237-4C3F-A4A3-946E94EAB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BEB7-FB41-4246-8CAB-70918733F15C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0FCC944-3414-4B89-9BB7-0CA634A59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8933CE6-F4E4-498C-96D0-4FB4A9881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65D3-F518-4628-8669-B50909F59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6299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86EEEB7-5853-4D83-9DAD-CD8D10935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0070A41-8B86-496E-AEE9-731C5B905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7346477-F1F7-46BF-B830-F10A142F2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BEB7-FB41-4246-8CAB-70918733F15C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D1AF18C-E0FC-488C-AC4D-28FB30987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2A27AF5-0A48-4949-B439-84291C800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65D3-F518-4628-8669-B50909F59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23697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9CEFCF8-7590-4CC8-87B5-A0D05CD32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1153ECE-891A-4AD1-B22C-2990ED79B7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7E32B5C-95A8-4A9C-A7AC-4AB03A9BE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5DEEBC7-073D-423C-B1B0-EC5C07526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BEB7-FB41-4246-8CAB-70918733F15C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10F0023-6407-4E53-9286-FEAB4A824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26EE4DC-2E93-4D4C-AA4A-AAC09B119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65D3-F518-4628-8669-B50909F59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4839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78E93D2-05AE-40EA-956D-FFE7478FD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8AFD5EC-8689-4C0A-BC06-038448E00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EA499A6-D188-4ED2-8393-4362F2F0F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3E3860C-8AC3-4494-BC89-67B3BE3610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DC23583D-921F-4DE1-8AF3-F37A7F03A9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B115E5AF-62D8-4A1B-B02F-4D56D6C04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BEB7-FB41-4246-8CAB-70918733F15C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2A406C24-D96E-470E-AEDB-1F76D1814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C33C6BE0-0AEA-44C6-ADA9-342E01EA1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65D3-F518-4628-8669-B50909F59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4219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D73C459-40E9-49A4-BE03-9D64A0E3E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0064CBA2-2849-4D1B-AE83-ED4FF089D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BEB7-FB41-4246-8CAB-70918733F15C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346F52A1-6D02-466C-8373-D76E6C972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DCCC2E30-32AB-48A7-A70D-8E37C72C8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65D3-F518-4628-8669-B50909F59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7180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0462305F-0EAA-4B83-AAD5-DF906B2C8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BEB7-FB41-4246-8CAB-70918733F15C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FE89A31F-F740-4465-8581-845183C9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35400F5F-2BB6-453B-A565-1ED604CCB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65D3-F518-4628-8669-B50909F59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986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C386FDA-FECE-4814-B2FF-D69D20E0A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830EF90-68D8-4F26-8FC9-DA902AF5B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8BE3AAD-9BAC-4ECB-9DD3-572944A86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B22D4B3-E9ED-4AC8-AA56-7C3580B5C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BEB7-FB41-4246-8CAB-70918733F15C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F31600B-0D4F-4A59-858B-4D4465C35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ADEFA9A-7B0D-48E5-ABB4-5338AF425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65D3-F518-4628-8669-B50909F59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7715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66F04E2-D238-4190-A429-0824C6CD7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58B47848-158F-4269-B941-19E2714088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F27D0EC9-AB0F-4697-9B5D-3032B1A165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FF3D22D-B8F1-4C72-9341-9C1C3246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BEB7-FB41-4246-8CAB-70918733F15C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57C99C8-B4CB-4ACE-9BFB-0789F002C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2917C92-D190-4593-8DAC-6BA60A26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65D3-F518-4628-8669-B50909F59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17126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0C66CA28-1D5F-4A1A-8207-1532D7E76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AFEE568-3E89-4FB1-B9AB-806279808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D216B41-C08D-4C1B-AA2E-809AC3E345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ABEB7-FB41-4246-8CAB-70918733F15C}" type="datetimeFigureOut">
              <a:rPr lang="hu-HU" smtClean="0"/>
              <a:t>2021. 03. 19.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7ADBD6F-D7B1-4DC1-8989-D50CED6D76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F7FB212-C658-4C82-ACDC-77ACCD78A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D65D3-F518-4628-8669-B50909F5979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0388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C861BB9-84A9-4621-B3F5-0DFC3A59A1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Üdvözlöm önt a leghíresebb autószerelő műhelynél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368381F-752A-4153-925E-C88C0B6782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0064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928F64C6-FE22-4FC1-A763-DFCC51481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261224" y="4577975"/>
            <a:ext cx="7539349" cy="1899827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E6688B27-EDBB-46B0-9FB8-6D2E8088F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3468" y="4741948"/>
            <a:ext cx="6829520" cy="86203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Szerelő telepünk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Kép 6" descr="A képen személy, beltéri, elkészítés, munka látható&#10;&#10;Automatikusan generált leírás">
            <a:extLst>
              <a:ext uri="{FF2B5EF4-FFF2-40B4-BE49-F238E27FC236}">
                <a16:creationId xmlns:a16="http://schemas.microsoft.com/office/drawing/2014/main" id="{B2A00F53-B1E6-4F53-A3AE-E15D4A5B9D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37" r="10673" b="-1"/>
          <a:stretch/>
        </p:blipFill>
        <p:spPr>
          <a:xfrm>
            <a:off x="307840" y="321732"/>
            <a:ext cx="3793472" cy="4111323"/>
          </a:xfrm>
          <a:prstGeom prst="rect">
            <a:avLst/>
          </a:prstGeom>
        </p:spPr>
      </p:pic>
      <p:pic>
        <p:nvPicPr>
          <p:cNvPr id="5" name="Tartalom helye 4" descr="A képen beltéri, személy látható&#10;&#10;Automatikusan generált leírás">
            <a:extLst>
              <a:ext uri="{FF2B5EF4-FFF2-40B4-BE49-F238E27FC236}">
                <a16:creationId xmlns:a16="http://schemas.microsoft.com/office/drawing/2014/main" id="{8B0E4F31-A895-4585-B8CB-E57431BFE3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20685"/>
          <a:stretch/>
        </p:blipFill>
        <p:spPr>
          <a:xfrm>
            <a:off x="4194959" y="321734"/>
            <a:ext cx="3797570" cy="2010551"/>
          </a:xfrm>
          <a:prstGeom prst="rect">
            <a:avLst/>
          </a:prstGeom>
        </p:spPr>
      </p:pic>
      <p:pic>
        <p:nvPicPr>
          <p:cNvPr id="15" name="Kép 14" descr="A képen személy, beltéri, automata látható&#10;&#10;Automatikusan generált leírás">
            <a:extLst>
              <a:ext uri="{FF2B5EF4-FFF2-40B4-BE49-F238E27FC236}">
                <a16:creationId xmlns:a16="http://schemas.microsoft.com/office/drawing/2014/main" id="{D62787B7-080D-4973-91DF-5B5819B8071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2" r="1" b="17946"/>
          <a:stretch/>
        </p:blipFill>
        <p:spPr>
          <a:xfrm>
            <a:off x="4190180" y="2422097"/>
            <a:ext cx="3794760" cy="2013804"/>
          </a:xfrm>
          <a:prstGeom prst="rect">
            <a:avLst/>
          </a:prstGeom>
        </p:spPr>
      </p:pic>
      <p:pic>
        <p:nvPicPr>
          <p:cNvPr id="11" name="Kép 10" descr="A képen személy, férfi látható&#10;&#10;Automatikusan generált leírás">
            <a:extLst>
              <a:ext uri="{FF2B5EF4-FFF2-40B4-BE49-F238E27FC236}">
                <a16:creationId xmlns:a16="http://schemas.microsoft.com/office/drawing/2014/main" id="{927CEC94-DF36-409F-B2C1-6F5C611DA3A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66" r="9471" b="-1"/>
          <a:stretch/>
        </p:blipFill>
        <p:spPr>
          <a:xfrm>
            <a:off x="8086176" y="321733"/>
            <a:ext cx="3797984" cy="4111321"/>
          </a:xfrm>
          <a:prstGeom prst="rect">
            <a:avLst/>
          </a:prstGeom>
        </p:spPr>
      </p:pic>
      <p:pic>
        <p:nvPicPr>
          <p:cNvPr id="9" name="Kép 8" descr="A képen személy, férfi látható&#10;&#10;Automatikusan generált leírás">
            <a:extLst>
              <a:ext uri="{FF2B5EF4-FFF2-40B4-BE49-F238E27FC236}">
                <a16:creationId xmlns:a16="http://schemas.microsoft.com/office/drawing/2014/main" id="{F853A1D4-5F47-4BFC-9026-A484041906D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3" r="25375" b="2"/>
          <a:stretch/>
        </p:blipFill>
        <p:spPr>
          <a:xfrm>
            <a:off x="307840" y="4525715"/>
            <a:ext cx="3794760" cy="2010551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C34627B-48E6-4F4D-B843-97717A86B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19934" y="5694097"/>
            <a:ext cx="54864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6231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AFF4B2A-7878-4811-B09D-2A2E2E475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Köszönöm a figyelmet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00ED39B-5AEA-4190-9BB9-A4209A52A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0347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Szélesvásznú</PresentationFormat>
  <Paragraphs>3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Office-téma</vt:lpstr>
      <vt:lpstr>Üdvözlöm önt a leghíresebb autószerelő műhelynél</vt:lpstr>
      <vt:lpstr>Szerelő telepünk</vt:lpstr>
      <vt:lpstr>Köszönöm a figyelmet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Üdvözlöm önt a leghíresebb autószerelő műhelynél</dc:title>
  <dc:creator>Márk Nádró</dc:creator>
  <cp:lastModifiedBy>Márk Nádró</cp:lastModifiedBy>
  <cp:revision>1</cp:revision>
  <dcterms:created xsi:type="dcterms:W3CDTF">2021-03-19T09:43:24Z</dcterms:created>
  <dcterms:modified xsi:type="dcterms:W3CDTF">2021-03-19T09:43:53Z</dcterms:modified>
</cp:coreProperties>
</file>